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8" r:id="rId2"/>
    <p:sldId id="257" r:id="rId3"/>
    <p:sldId id="261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3"/>
    <p:restoredTop sz="94613"/>
  </p:normalViewPr>
  <p:slideViewPr>
    <p:cSldViewPr snapToGrid="0" snapToObjects="1">
      <p:cViewPr varScale="1">
        <p:scale>
          <a:sx n="126" d="100"/>
          <a:sy n="126" d="100"/>
        </p:scale>
        <p:origin x="2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FB335-9225-D54E-ABEA-12DB46576342}" type="datetimeFigureOut">
              <a:t>11-06-18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4C49D-1B6D-9A47-8C20-096873E2753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60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24C49D-1B6D-9A47-8C20-096873E27537}" type="slidenum"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3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1244" y="3115116"/>
            <a:ext cx="11469512" cy="15795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1244" y="4786753"/>
            <a:ext cx="11469512" cy="5861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44" y="571147"/>
            <a:ext cx="7665156" cy="15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47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244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2530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174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5797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471231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471231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963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1244" y="3115116"/>
            <a:ext cx="11469512" cy="15795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1244" y="4786753"/>
            <a:ext cx="11469512" cy="5861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44" y="571147"/>
            <a:ext cx="7665156" cy="15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6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3337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61244" y="3115116"/>
            <a:ext cx="11469512" cy="15795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61244" y="4786753"/>
            <a:ext cx="11469512" cy="5861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44" y="571147"/>
            <a:ext cx="7665156" cy="15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28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 slo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48" b="-60948"/>
          <a:stretch/>
        </p:blipFill>
        <p:spPr>
          <a:xfrm>
            <a:off x="0" y="0"/>
            <a:ext cx="12192000" cy="3333750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58588" y="1792977"/>
            <a:ext cx="11474824" cy="5861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grpSp>
        <p:nvGrpSpPr>
          <p:cNvPr id="20" name="Groeperen 19"/>
          <p:cNvGrpSpPr/>
          <p:nvPr userDrawn="1"/>
        </p:nvGrpSpPr>
        <p:grpSpPr>
          <a:xfrm>
            <a:off x="1616600" y="4391510"/>
            <a:ext cx="9245236" cy="1164526"/>
            <a:chOff x="894186" y="3715476"/>
            <a:chExt cx="9245236" cy="1164526"/>
          </a:xfrm>
        </p:grpSpPr>
        <p:pic>
          <p:nvPicPr>
            <p:cNvPr id="12" name="Afbeelding 11"/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94186" y="3790955"/>
              <a:ext cx="5040108" cy="1008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kstvak 12"/>
            <p:cNvSpPr txBox="1"/>
            <p:nvPr userDrawn="1"/>
          </p:nvSpPr>
          <p:spPr>
            <a:xfrm>
              <a:off x="6817601" y="3904182"/>
              <a:ext cx="3321821" cy="722348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0000"/>
                </a:lnSpc>
                <a:spcAft>
                  <a:spcPts val="0"/>
                </a:spcAft>
                <a:tabLst>
                  <a:tab pos="571500" algn="l"/>
                </a:tabLst>
              </a:pPr>
              <a:r>
                <a:rPr lang="en-US" sz="2250" b="1">
                  <a:solidFill>
                    <a:srgbClr val="000000"/>
                  </a:solidFill>
                  <a:effectLst/>
                  <a:latin typeface="Source Sans Pro" charset="0"/>
                  <a:ea typeface="Times New Roman" charset="0"/>
                  <a:cs typeface="Calibri" charset="0"/>
                </a:rPr>
                <a:t>Samen voor ons klimaat </a:t>
              </a:r>
              <a:endParaRPr lang="nl-NL" sz="2250" b="1">
                <a:effectLst/>
                <a:latin typeface="Source Sans Pro" charset="0"/>
                <a:ea typeface="Times New Roman" charset="0"/>
                <a:cs typeface="Times New Roman" charset="0"/>
              </a:endParaRPr>
            </a:p>
            <a:p>
              <a:pPr>
                <a:lnSpc>
                  <a:spcPct val="100000"/>
                </a:lnSpc>
                <a:spcAft>
                  <a:spcPts val="0"/>
                </a:spcAft>
                <a:tabLst>
                  <a:tab pos="571500" algn="l"/>
                </a:tabLst>
              </a:pPr>
              <a:r>
                <a:rPr lang="en-US" sz="1500" b="0">
                  <a:solidFill>
                    <a:srgbClr val="000000"/>
                  </a:solidFill>
                  <a:effectLst/>
                  <a:latin typeface="Source Sans Pro" charset="0"/>
                  <a:ea typeface="Times New Roman" charset="0"/>
                  <a:cs typeface="Calibri" charset="0"/>
                </a:rPr>
                <a:t>geldersenergieakkoord.nl</a:t>
              </a:r>
              <a:endParaRPr lang="nl-NL" sz="1500" b="1">
                <a:effectLst/>
                <a:latin typeface="Source Sans Pro" charset="0"/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14" name="Rechte verbindingslijn 13"/>
            <p:cNvCxnSpPr/>
            <p:nvPr userDrawn="1"/>
          </p:nvCxnSpPr>
          <p:spPr>
            <a:xfrm>
              <a:off x="6403292" y="3715476"/>
              <a:ext cx="0" cy="1164526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1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47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600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31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64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3975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760" y="4937760"/>
            <a:ext cx="1920240" cy="192024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54731" y="333487"/>
            <a:ext cx="11264154" cy="765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54731" y="1395319"/>
            <a:ext cx="1126415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0" y="6067314"/>
            <a:ext cx="2571559" cy="5143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760" y="4937760"/>
            <a:ext cx="1920240" cy="192024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0" y="6067314"/>
            <a:ext cx="2571559" cy="514312"/>
          </a:xfrm>
          <a:prstGeom prst="rect">
            <a:avLst/>
          </a:prstGeom>
        </p:spPr>
      </p:pic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845884" y="6351968"/>
            <a:ext cx="1039099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3E7EDCAD-AEB5-3347-A716-45F2111CAB0A}" type="datetimeFigureOut">
              <a:rPr lang="nl-NL"/>
              <a:pPr/>
              <a:t>11-06-18</a:t>
            </a:fld>
            <a:endParaRPr lang="nl-NL"/>
          </a:p>
        </p:txBody>
      </p:sp>
      <p:sp>
        <p:nvSpPr>
          <p:cNvPr id="11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46134" y="6351968"/>
            <a:ext cx="374791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8332" y="6351968"/>
            <a:ext cx="885581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EC54D2B6-BB66-EF4F-B5F7-A0302174B45B}" type="slidenum">
              <a:rPr lang="tr-TR"/>
              <a:pPr/>
              <a:t>‹nr.›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0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4" r:id="rId2"/>
    <p:sldLayoutId id="2147483685" r:id="rId3"/>
    <p:sldLayoutId id="2147483686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>
              <a:latin typeface="Source Sans Pro" panose="020B0503030403020204" pitchFamily="34" charset="77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Source Sans Pro" panose="020B05030304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36637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>
              <a:latin typeface="Source Sans Pro" panose="020B0503030403020204" pitchFamily="34" charset="77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latin typeface="Source Sans Pro" panose="020B05030304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4978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latin typeface="Source Sans Pro" panose="020B0503030403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06993316"/>
      </p:ext>
    </p:extLst>
  </p:cSld>
  <p:clrMapOvr>
    <a:masterClrMapping/>
  </p:clrMapOvr>
</p:sld>
</file>

<file path=ppt/theme/theme1.xml><?xml version="1.0" encoding="utf-8"?>
<a:theme xmlns:a="http://schemas.openxmlformats.org/drawingml/2006/main" name="GEA-thema">
  <a:themeElements>
    <a:clrScheme name="GEA themakleuren 1">
      <a:dk1>
        <a:srgbClr val="000000"/>
      </a:dk1>
      <a:lt1>
        <a:srgbClr val="FFFFFF"/>
      </a:lt1>
      <a:dk2>
        <a:srgbClr val="787878"/>
      </a:dk2>
      <a:lt2>
        <a:srgbClr val="C8C8C8"/>
      </a:lt2>
      <a:accent1>
        <a:srgbClr val="78D2FF"/>
      </a:accent1>
      <a:accent2>
        <a:srgbClr val="46F0D2"/>
      </a:accent2>
      <a:accent3>
        <a:srgbClr val="FF876E"/>
      </a:accent3>
      <a:accent4>
        <a:srgbClr val="50A0FF"/>
      </a:accent4>
      <a:accent5>
        <a:srgbClr val="004BC3"/>
      </a:accent5>
      <a:accent6>
        <a:srgbClr val="FFFFFF"/>
      </a:accent6>
      <a:hlink>
        <a:srgbClr val="50A0FF"/>
      </a:hlink>
      <a:folHlink>
        <a:srgbClr val="FF87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-powerpoint-sjabloon" id="{F1862C38-5175-F942-AD16-49D7372C5168}" vid="{52BDEE3B-2B8B-A04B-BB7A-D4FEFD5AD12C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GEA-thema</Template>
  <TotalTime>5</TotalTime>
  <Words>1</Words>
  <Application>Microsoft Macintosh PowerPoint</Application>
  <PresentationFormat>Breedbeeld</PresentationFormat>
  <Paragraphs>1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Source Sans Pro</vt:lpstr>
      <vt:lpstr>Times New Roman</vt:lpstr>
      <vt:lpstr>GEA-thema</vt:lpstr>
      <vt:lpstr>PowerPoint-presentatie</vt:lpstr>
      <vt:lpstr>PowerPoint-presentatie</vt:lpstr>
      <vt:lpstr>PowerPoint-presentatie</vt:lpstr>
    </vt:vector>
  </TitlesOfParts>
  <Manager/>
  <Company/>
  <LinksUpToDate>false</LinksUpToDate>
  <SharedDoc>false</SharedDoc>
  <HyperlinkBase/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Monique van Meel</dc:creator>
  <cp:keywords/>
  <dc:description/>
  <cp:lastModifiedBy>Monique van Meel</cp:lastModifiedBy>
  <cp:revision>3</cp:revision>
  <dcterms:created xsi:type="dcterms:W3CDTF">2018-03-08T14:57:16Z</dcterms:created>
  <dcterms:modified xsi:type="dcterms:W3CDTF">2018-06-11T11:55:30Z</dcterms:modified>
  <cp:category/>
</cp:coreProperties>
</file>