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notesMasterIdLst>
    <p:notesMasterId r:id="rId5"/>
  </p:notesMasterIdLst>
  <p:sldIdLst>
    <p:sldId id="262" r:id="rId2"/>
    <p:sldId id="257" r:id="rId3"/>
    <p:sldId id="261" r:id="rId4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157"/>
    <p:restoredTop sz="94613"/>
  </p:normalViewPr>
  <p:slideViewPr>
    <p:cSldViewPr snapToGrid="0" snapToObjects="1">
      <p:cViewPr varScale="1">
        <p:scale>
          <a:sx n="126" d="100"/>
          <a:sy n="126" d="100"/>
        </p:scale>
        <p:origin x="1264" y="2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BBFB335-9225-D54E-ABEA-12DB46576342}" type="datetimeFigureOut">
              <a:t>27-03-18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724C49D-1B6D-9A47-8C20-096873E27537}" type="slidenum"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906009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24C49D-1B6D-9A47-8C20-096873E27537}" type="slidenum">
              <a:t>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95336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 gro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Afbeelding 9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r="25001"/>
          <a:stretch/>
        </p:blipFill>
        <p:spPr>
          <a:xfrm>
            <a:off x="0" y="0"/>
            <a:ext cx="9144000" cy="333375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270933" y="3115116"/>
            <a:ext cx="8602134" cy="1579562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270933" y="4786753"/>
            <a:ext cx="8602134" cy="586140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892" indent="0" algn="ctr">
              <a:buNone/>
              <a:defRPr sz="1500"/>
            </a:lvl2pPr>
            <a:lvl3pPr marL="685783" indent="0" algn="ctr">
              <a:buNone/>
              <a:defRPr sz="1350"/>
            </a:lvl3pPr>
            <a:lvl4pPr marL="1028675" indent="0" algn="ctr">
              <a:buNone/>
              <a:defRPr sz="1200"/>
            </a:lvl4pPr>
            <a:lvl5pPr marL="1371566" indent="0" algn="ctr">
              <a:buNone/>
              <a:defRPr sz="1200"/>
            </a:lvl5pPr>
            <a:lvl6pPr marL="1714457" indent="0" algn="ctr">
              <a:buNone/>
              <a:defRPr sz="1200"/>
            </a:lvl6pPr>
            <a:lvl7pPr marL="2057348" indent="0" algn="ctr">
              <a:buNone/>
              <a:defRPr sz="1200"/>
            </a:lvl7pPr>
            <a:lvl8pPr marL="2400240" indent="0" algn="ctr">
              <a:buNone/>
              <a:defRPr sz="1200"/>
            </a:lvl8pPr>
            <a:lvl9pPr marL="2743132" indent="0" algn="ctr">
              <a:buNone/>
              <a:defRPr sz="1200"/>
            </a:lvl9pPr>
          </a:lstStyle>
          <a:p>
            <a:r>
              <a:rPr lang="nl-NL"/>
              <a:t>Klik om de ondertitelstijl van het model te bewerken</a:t>
            </a:r>
          </a:p>
        </p:txBody>
      </p:sp>
      <p:pic>
        <p:nvPicPr>
          <p:cNvPr id="11" name="Afbeelding 10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934" y="579543"/>
            <a:ext cx="7564882" cy="1487932"/>
          </a:xfrm>
          <a:prstGeom prst="rect">
            <a:avLst/>
          </a:prstGeom>
        </p:spPr>
      </p:pic>
      <p:sp>
        <p:nvSpPr>
          <p:cNvPr id="12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3299834" y="6351975"/>
            <a:ext cx="779324" cy="365125"/>
          </a:xfrm>
          <a:prstGeom prst="rect">
            <a:avLst/>
          </a:prstGeom>
        </p:spPr>
        <p:txBody>
          <a:bodyPr/>
          <a:lstStyle>
            <a:lvl1pPr>
              <a:defRPr sz="1050">
                <a:solidFill>
                  <a:schemeClr val="tx2"/>
                </a:solidFill>
              </a:defRPr>
            </a:lvl1pPr>
          </a:lstStyle>
          <a:p>
            <a:fld id="{3E7EDCAD-AEB5-3347-A716-45F2111CAB0A}" type="datetimeFigureOut">
              <a:rPr lang="nl-NL"/>
              <a:pPr/>
              <a:t>27-03-18</a:t>
            </a:fld>
            <a:endParaRPr lang="nl-NL"/>
          </a:p>
        </p:txBody>
      </p:sp>
      <p:sp>
        <p:nvSpPr>
          <p:cNvPr id="13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177864" y="6351975"/>
            <a:ext cx="2340382" cy="365125"/>
          </a:xfrm>
          <a:prstGeom prst="rect">
            <a:avLst/>
          </a:prstGeom>
        </p:spPr>
        <p:txBody>
          <a:bodyPr/>
          <a:lstStyle>
            <a:lvl1pPr>
              <a:defRPr sz="1050">
                <a:solidFill>
                  <a:schemeClr val="tx2"/>
                </a:solidFill>
              </a:defRPr>
            </a:lvl1pPr>
          </a:lstStyle>
          <a:p>
            <a:endParaRPr lang="nl-NL"/>
          </a:p>
        </p:txBody>
      </p:sp>
      <p:sp>
        <p:nvSpPr>
          <p:cNvPr id="14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616952" y="6351975"/>
            <a:ext cx="542699" cy="365125"/>
          </a:xfrm>
          <a:prstGeom prst="rect">
            <a:avLst/>
          </a:prstGeom>
        </p:spPr>
        <p:txBody>
          <a:bodyPr/>
          <a:lstStyle>
            <a:lvl1pPr algn="r">
              <a:defRPr sz="1050">
                <a:solidFill>
                  <a:schemeClr val="tx2"/>
                </a:solidFill>
              </a:defRPr>
            </a:lvl1pPr>
          </a:lstStyle>
          <a:p>
            <a:fld id="{EC54D2B6-BB66-EF4F-B5F7-A0302174B45B}" type="slidenum">
              <a:rPr lang="tr-TR"/>
              <a:pPr/>
              <a:t>‹nr.›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8644746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3299834" y="6351975"/>
            <a:ext cx="779324" cy="365125"/>
          </a:xfrm>
          <a:prstGeom prst="rect">
            <a:avLst/>
          </a:prstGeom>
        </p:spPr>
        <p:txBody>
          <a:bodyPr/>
          <a:lstStyle>
            <a:lvl1pPr>
              <a:defRPr sz="1050">
                <a:solidFill>
                  <a:schemeClr val="tx2"/>
                </a:solidFill>
              </a:defRPr>
            </a:lvl1pPr>
          </a:lstStyle>
          <a:p>
            <a:fld id="{3E7EDCAD-AEB5-3347-A716-45F2111CAB0A}" type="datetimeFigureOut">
              <a:rPr lang="nl-NL"/>
              <a:pPr/>
              <a:t>27-03-18</a:t>
            </a:fld>
            <a:endParaRPr lang="nl-NL"/>
          </a:p>
        </p:txBody>
      </p:sp>
      <p:sp>
        <p:nvSpPr>
          <p:cNvPr id="9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177864" y="6351975"/>
            <a:ext cx="2340382" cy="365125"/>
          </a:xfrm>
          <a:prstGeom prst="rect">
            <a:avLst/>
          </a:prstGeom>
        </p:spPr>
        <p:txBody>
          <a:bodyPr/>
          <a:lstStyle>
            <a:lvl1pPr>
              <a:defRPr sz="1050">
                <a:solidFill>
                  <a:schemeClr val="tx2"/>
                </a:solidFill>
              </a:defRPr>
            </a:lvl1pPr>
          </a:lstStyle>
          <a:p>
            <a:endParaRPr lang="nl-NL"/>
          </a:p>
        </p:txBody>
      </p:sp>
      <p:sp>
        <p:nvSpPr>
          <p:cNvPr id="10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616952" y="6351975"/>
            <a:ext cx="542699" cy="365125"/>
          </a:xfrm>
          <a:prstGeom prst="rect">
            <a:avLst/>
          </a:prstGeom>
        </p:spPr>
        <p:txBody>
          <a:bodyPr/>
          <a:lstStyle>
            <a:lvl1pPr algn="r">
              <a:defRPr sz="1050">
                <a:solidFill>
                  <a:schemeClr val="tx2"/>
                </a:solidFill>
              </a:defRPr>
            </a:lvl1pPr>
          </a:lstStyle>
          <a:p>
            <a:fld id="{EC54D2B6-BB66-EF4F-B5F7-A0302174B45B}" type="slidenum">
              <a:rPr lang="tr-TR"/>
              <a:pPr/>
              <a:t>‹nr.›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3524412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887391" y="987432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892" indent="0">
              <a:buNone/>
              <a:defRPr sz="1050"/>
            </a:lvl2pPr>
            <a:lvl3pPr marL="685783" indent="0">
              <a:buNone/>
              <a:defRPr sz="900"/>
            </a:lvl3pPr>
            <a:lvl4pPr marL="1028675" indent="0">
              <a:buNone/>
              <a:defRPr sz="750"/>
            </a:lvl4pPr>
            <a:lvl5pPr marL="1371566" indent="0">
              <a:buNone/>
              <a:defRPr sz="750"/>
            </a:lvl5pPr>
            <a:lvl6pPr marL="1714457" indent="0">
              <a:buNone/>
              <a:defRPr sz="750"/>
            </a:lvl6pPr>
            <a:lvl7pPr marL="2057348" indent="0">
              <a:buNone/>
              <a:defRPr sz="750"/>
            </a:lvl7pPr>
            <a:lvl8pPr marL="2400240" indent="0">
              <a:buNone/>
              <a:defRPr sz="750"/>
            </a:lvl8pPr>
            <a:lvl9pPr marL="2743132" indent="0">
              <a:buNone/>
              <a:defRPr sz="75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11" name="Tijdelijke aanduiding voor datum 3"/>
          <p:cNvSpPr>
            <a:spLocks noGrp="1"/>
          </p:cNvSpPr>
          <p:nvPr>
            <p:ph type="dt" sz="half" idx="10"/>
          </p:nvPr>
        </p:nvSpPr>
        <p:spPr>
          <a:xfrm>
            <a:off x="3299834" y="6351975"/>
            <a:ext cx="779324" cy="365125"/>
          </a:xfrm>
          <a:prstGeom prst="rect">
            <a:avLst/>
          </a:prstGeom>
        </p:spPr>
        <p:txBody>
          <a:bodyPr/>
          <a:lstStyle>
            <a:lvl1pPr>
              <a:defRPr sz="1050">
                <a:solidFill>
                  <a:schemeClr val="tx2"/>
                </a:solidFill>
              </a:defRPr>
            </a:lvl1pPr>
          </a:lstStyle>
          <a:p>
            <a:fld id="{3E7EDCAD-AEB5-3347-A716-45F2111CAB0A}" type="datetimeFigureOut">
              <a:rPr lang="nl-NL"/>
              <a:pPr/>
              <a:t>27-03-18</a:t>
            </a:fld>
            <a:endParaRPr lang="nl-NL"/>
          </a:p>
        </p:txBody>
      </p:sp>
      <p:sp>
        <p:nvSpPr>
          <p:cNvPr id="12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177864" y="6351975"/>
            <a:ext cx="2340382" cy="365125"/>
          </a:xfrm>
          <a:prstGeom prst="rect">
            <a:avLst/>
          </a:prstGeom>
        </p:spPr>
        <p:txBody>
          <a:bodyPr/>
          <a:lstStyle>
            <a:lvl1pPr>
              <a:defRPr sz="1050">
                <a:solidFill>
                  <a:schemeClr val="tx2"/>
                </a:solidFill>
              </a:defRPr>
            </a:lvl1pPr>
          </a:lstStyle>
          <a:p>
            <a:endParaRPr lang="nl-NL"/>
          </a:p>
        </p:txBody>
      </p:sp>
      <p:sp>
        <p:nvSpPr>
          <p:cNvPr id="13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616952" y="6351975"/>
            <a:ext cx="542699" cy="365125"/>
          </a:xfrm>
          <a:prstGeom prst="rect">
            <a:avLst/>
          </a:prstGeom>
        </p:spPr>
        <p:txBody>
          <a:bodyPr/>
          <a:lstStyle>
            <a:lvl1pPr algn="r">
              <a:defRPr sz="1050">
                <a:solidFill>
                  <a:schemeClr val="tx2"/>
                </a:solidFill>
              </a:defRPr>
            </a:lvl1pPr>
          </a:lstStyle>
          <a:p>
            <a:fld id="{EC54D2B6-BB66-EF4F-B5F7-A0302174B45B}" type="slidenum">
              <a:rPr lang="tr-TR"/>
              <a:pPr/>
              <a:t>‹nr.›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51253023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3887391" y="987432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892" indent="0">
              <a:buNone/>
              <a:defRPr sz="2100"/>
            </a:lvl2pPr>
            <a:lvl3pPr marL="685783" indent="0">
              <a:buNone/>
              <a:defRPr sz="1800"/>
            </a:lvl3pPr>
            <a:lvl4pPr marL="1028675" indent="0">
              <a:buNone/>
              <a:defRPr sz="1500"/>
            </a:lvl4pPr>
            <a:lvl5pPr marL="1371566" indent="0">
              <a:buNone/>
              <a:defRPr sz="1500"/>
            </a:lvl5pPr>
            <a:lvl6pPr marL="1714457" indent="0">
              <a:buNone/>
              <a:defRPr sz="1500"/>
            </a:lvl6pPr>
            <a:lvl7pPr marL="2057348" indent="0">
              <a:buNone/>
              <a:defRPr sz="1500"/>
            </a:lvl7pPr>
            <a:lvl8pPr marL="2400240" indent="0">
              <a:buNone/>
              <a:defRPr sz="1500"/>
            </a:lvl8pPr>
            <a:lvl9pPr marL="2743132" indent="0">
              <a:buNone/>
              <a:defRPr sz="1500"/>
            </a:lvl9pPr>
          </a:lstStyle>
          <a:p>
            <a:r>
              <a:rPr lang="nl-NL"/>
              <a:t>Klik op het pictogram als u een afbeelding wilt toevoegen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892" indent="0">
              <a:buNone/>
              <a:defRPr sz="1050"/>
            </a:lvl2pPr>
            <a:lvl3pPr marL="685783" indent="0">
              <a:buNone/>
              <a:defRPr sz="900"/>
            </a:lvl3pPr>
            <a:lvl4pPr marL="1028675" indent="0">
              <a:buNone/>
              <a:defRPr sz="750"/>
            </a:lvl4pPr>
            <a:lvl5pPr marL="1371566" indent="0">
              <a:buNone/>
              <a:defRPr sz="750"/>
            </a:lvl5pPr>
            <a:lvl6pPr marL="1714457" indent="0">
              <a:buNone/>
              <a:defRPr sz="750"/>
            </a:lvl6pPr>
            <a:lvl7pPr marL="2057348" indent="0">
              <a:buNone/>
              <a:defRPr sz="750"/>
            </a:lvl7pPr>
            <a:lvl8pPr marL="2400240" indent="0">
              <a:buNone/>
              <a:defRPr sz="750"/>
            </a:lvl8pPr>
            <a:lvl9pPr marL="2743132" indent="0">
              <a:buNone/>
              <a:defRPr sz="75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11" name="Tijdelijke aanduiding voor datum 3"/>
          <p:cNvSpPr>
            <a:spLocks noGrp="1"/>
          </p:cNvSpPr>
          <p:nvPr>
            <p:ph type="dt" sz="half" idx="10"/>
          </p:nvPr>
        </p:nvSpPr>
        <p:spPr>
          <a:xfrm>
            <a:off x="3299834" y="6351975"/>
            <a:ext cx="779324" cy="365125"/>
          </a:xfrm>
          <a:prstGeom prst="rect">
            <a:avLst/>
          </a:prstGeom>
        </p:spPr>
        <p:txBody>
          <a:bodyPr/>
          <a:lstStyle>
            <a:lvl1pPr>
              <a:defRPr sz="1050">
                <a:solidFill>
                  <a:schemeClr val="tx2"/>
                </a:solidFill>
              </a:defRPr>
            </a:lvl1pPr>
          </a:lstStyle>
          <a:p>
            <a:fld id="{3E7EDCAD-AEB5-3347-A716-45F2111CAB0A}" type="datetimeFigureOut">
              <a:rPr lang="nl-NL"/>
              <a:pPr/>
              <a:t>27-03-18</a:t>
            </a:fld>
            <a:endParaRPr lang="nl-NL"/>
          </a:p>
        </p:txBody>
      </p:sp>
      <p:sp>
        <p:nvSpPr>
          <p:cNvPr id="12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177864" y="6351975"/>
            <a:ext cx="2340382" cy="365125"/>
          </a:xfrm>
          <a:prstGeom prst="rect">
            <a:avLst/>
          </a:prstGeom>
        </p:spPr>
        <p:txBody>
          <a:bodyPr/>
          <a:lstStyle>
            <a:lvl1pPr>
              <a:defRPr sz="1050">
                <a:solidFill>
                  <a:schemeClr val="tx2"/>
                </a:solidFill>
              </a:defRPr>
            </a:lvl1pPr>
          </a:lstStyle>
          <a:p>
            <a:endParaRPr lang="nl-NL"/>
          </a:p>
        </p:txBody>
      </p:sp>
      <p:sp>
        <p:nvSpPr>
          <p:cNvPr id="13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616952" y="6351975"/>
            <a:ext cx="542699" cy="365125"/>
          </a:xfrm>
          <a:prstGeom prst="rect">
            <a:avLst/>
          </a:prstGeom>
        </p:spPr>
        <p:txBody>
          <a:bodyPr/>
          <a:lstStyle>
            <a:lvl1pPr algn="r">
              <a:defRPr sz="1050">
                <a:solidFill>
                  <a:schemeClr val="tx2"/>
                </a:solidFill>
              </a:defRPr>
            </a:lvl1pPr>
          </a:lstStyle>
          <a:p>
            <a:fld id="{EC54D2B6-BB66-EF4F-B5F7-A0302174B45B}" type="slidenum">
              <a:rPr lang="tr-TR"/>
              <a:pPr/>
              <a:t>‹nr.›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33174691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10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3299834" y="6351975"/>
            <a:ext cx="779324" cy="365125"/>
          </a:xfrm>
          <a:prstGeom prst="rect">
            <a:avLst/>
          </a:prstGeom>
        </p:spPr>
        <p:txBody>
          <a:bodyPr/>
          <a:lstStyle>
            <a:lvl1pPr>
              <a:defRPr sz="1050">
                <a:solidFill>
                  <a:schemeClr val="tx2"/>
                </a:solidFill>
              </a:defRPr>
            </a:lvl1pPr>
          </a:lstStyle>
          <a:p>
            <a:fld id="{3E7EDCAD-AEB5-3347-A716-45F2111CAB0A}" type="datetimeFigureOut">
              <a:rPr lang="nl-NL"/>
              <a:pPr/>
              <a:t>27-03-18</a:t>
            </a:fld>
            <a:endParaRPr lang="nl-NL"/>
          </a:p>
        </p:txBody>
      </p:sp>
      <p:sp>
        <p:nvSpPr>
          <p:cNvPr id="11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177864" y="6351975"/>
            <a:ext cx="2340382" cy="365125"/>
          </a:xfrm>
          <a:prstGeom prst="rect">
            <a:avLst/>
          </a:prstGeom>
        </p:spPr>
        <p:txBody>
          <a:bodyPr/>
          <a:lstStyle>
            <a:lvl1pPr>
              <a:defRPr sz="1050">
                <a:solidFill>
                  <a:schemeClr val="tx2"/>
                </a:solidFill>
              </a:defRPr>
            </a:lvl1pPr>
          </a:lstStyle>
          <a:p>
            <a:endParaRPr lang="nl-NL"/>
          </a:p>
        </p:txBody>
      </p:sp>
      <p:sp>
        <p:nvSpPr>
          <p:cNvPr id="12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616952" y="6351975"/>
            <a:ext cx="542699" cy="365125"/>
          </a:xfrm>
          <a:prstGeom prst="rect">
            <a:avLst/>
          </a:prstGeom>
        </p:spPr>
        <p:txBody>
          <a:bodyPr/>
          <a:lstStyle>
            <a:lvl1pPr algn="r">
              <a:defRPr sz="1050">
                <a:solidFill>
                  <a:schemeClr val="tx2"/>
                </a:solidFill>
              </a:defRPr>
            </a:lvl1pPr>
          </a:lstStyle>
          <a:p>
            <a:fld id="{EC54D2B6-BB66-EF4F-B5F7-A0302174B45B}" type="slidenum">
              <a:rPr lang="tr-TR"/>
              <a:pPr/>
              <a:t>‹nr.›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59579775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543676" y="365132"/>
            <a:ext cx="1971675" cy="5471231"/>
          </a:xfrm>
        </p:spPr>
        <p:txBody>
          <a:bodyPr vert="eaVert"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628652" y="365132"/>
            <a:ext cx="5800725" cy="5471231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10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3299834" y="6351975"/>
            <a:ext cx="779324" cy="365125"/>
          </a:xfrm>
          <a:prstGeom prst="rect">
            <a:avLst/>
          </a:prstGeom>
        </p:spPr>
        <p:txBody>
          <a:bodyPr/>
          <a:lstStyle>
            <a:lvl1pPr>
              <a:defRPr sz="1050">
                <a:solidFill>
                  <a:schemeClr val="tx2"/>
                </a:solidFill>
              </a:defRPr>
            </a:lvl1pPr>
          </a:lstStyle>
          <a:p>
            <a:fld id="{3E7EDCAD-AEB5-3347-A716-45F2111CAB0A}" type="datetimeFigureOut">
              <a:rPr lang="nl-NL"/>
              <a:pPr/>
              <a:t>27-03-18</a:t>
            </a:fld>
            <a:endParaRPr lang="nl-NL"/>
          </a:p>
        </p:txBody>
      </p:sp>
      <p:sp>
        <p:nvSpPr>
          <p:cNvPr id="11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177864" y="6351975"/>
            <a:ext cx="2340382" cy="365125"/>
          </a:xfrm>
          <a:prstGeom prst="rect">
            <a:avLst/>
          </a:prstGeom>
        </p:spPr>
        <p:txBody>
          <a:bodyPr/>
          <a:lstStyle>
            <a:lvl1pPr>
              <a:defRPr sz="1050">
                <a:solidFill>
                  <a:schemeClr val="tx2"/>
                </a:solidFill>
              </a:defRPr>
            </a:lvl1pPr>
          </a:lstStyle>
          <a:p>
            <a:endParaRPr lang="nl-NL"/>
          </a:p>
        </p:txBody>
      </p:sp>
      <p:sp>
        <p:nvSpPr>
          <p:cNvPr id="12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616952" y="6351975"/>
            <a:ext cx="542699" cy="365125"/>
          </a:xfrm>
          <a:prstGeom prst="rect">
            <a:avLst/>
          </a:prstGeom>
        </p:spPr>
        <p:txBody>
          <a:bodyPr/>
          <a:lstStyle>
            <a:lvl1pPr algn="r">
              <a:defRPr sz="1050">
                <a:solidFill>
                  <a:schemeClr val="tx2"/>
                </a:solidFill>
              </a:defRPr>
            </a:lvl1pPr>
          </a:lstStyle>
          <a:p>
            <a:fld id="{EC54D2B6-BB66-EF4F-B5F7-A0302174B45B}" type="slidenum">
              <a:rPr lang="tr-TR"/>
              <a:pPr/>
              <a:t>‹nr.›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6496345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 blau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Afbeelding 9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5000"/>
          <a:stretch/>
        </p:blipFill>
        <p:spPr>
          <a:xfrm>
            <a:off x="0" y="0"/>
            <a:ext cx="9144000" cy="333375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270933" y="3115116"/>
            <a:ext cx="8602134" cy="1579562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270933" y="4786753"/>
            <a:ext cx="8602134" cy="586140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892" indent="0" algn="ctr">
              <a:buNone/>
              <a:defRPr sz="1500"/>
            </a:lvl2pPr>
            <a:lvl3pPr marL="685783" indent="0" algn="ctr">
              <a:buNone/>
              <a:defRPr sz="1350"/>
            </a:lvl3pPr>
            <a:lvl4pPr marL="1028675" indent="0" algn="ctr">
              <a:buNone/>
              <a:defRPr sz="1200"/>
            </a:lvl4pPr>
            <a:lvl5pPr marL="1371566" indent="0" algn="ctr">
              <a:buNone/>
              <a:defRPr sz="1200"/>
            </a:lvl5pPr>
            <a:lvl6pPr marL="1714457" indent="0" algn="ctr">
              <a:buNone/>
              <a:defRPr sz="1200"/>
            </a:lvl6pPr>
            <a:lvl7pPr marL="2057348" indent="0" algn="ctr">
              <a:buNone/>
              <a:defRPr sz="1200"/>
            </a:lvl7pPr>
            <a:lvl8pPr marL="2400240" indent="0" algn="ctr">
              <a:buNone/>
              <a:defRPr sz="1200"/>
            </a:lvl8pPr>
            <a:lvl9pPr marL="2743132" indent="0" algn="ctr">
              <a:buNone/>
              <a:defRPr sz="1200"/>
            </a:lvl9pPr>
          </a:lstStyle>
          <a:p>
            <a:r>
              <a:rPr lang="nl-NL"/>
              <a:t>Klik om de ondertitelstijl van het model te bewerken</a:t>
            </a:r>
          </a:p>
        </p:txBody>
      </p:sp>
      <p:pic>
        <p:nvPicPr>
          <p:cNvPr id="12" name="Afbeelding 1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934" y="579543"/>
            <a:ext cx="7564882" cy="1487932"/>
          </a:xfrm>
          <a:prstGeom prst="rect">
            <a:avLst/>
          </a:prstGeom>
        </p:spPr>
      </p:pic>
      <p:sp>
        <p:nvSpPr>
          <p:cNvPr id="13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3299834" y="6351975"/>
            <a:ext cx="779324" cy="365125"/>
          </a:xfrm>
          <a:prstGeom prst="rect">
            <a:avLst/>
          </a:prstGeom>
        </p:spPr>
        <p:txBody>
          <a:bodyPr/>
          <a:lstStyle>
            <a:lvl1pPr>
              <a:defRPr sz="1050">
                <a:solidFill>
                  <a:schemeClr val="tx2"/>
                </a:solidFill>
              </a:defRPr>
            </a:lvl1pPr>
          </a:lstStyle>
          <a:p>
            <a:fld id="{3E7EDCAD-AEB5-3347-A716-45F2111CAB0A}" type="datetimeFigureOut">
              <a:rPr lang="nl-NL"/>
              <a:pPr/>
              <a:t>27-03-18</a:t>
            </a:fld>
            <a:endParaRPr lang="nl-NL"/>
          </a:p>
        </p:txBody>
      </p:sp>
      <p:sp>
        <p:nvSpPr>
          <p:cNvPr id="14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177864" y="6351975"/>
            <a:ext cx="2340382" cy="365125"/>
          </a:xfrm>
          <a:prstGeom prst="rect">
            <a:avLst/>
          </a:prstGeom>
        </p:spPr>
        <p:txBody>
          <a:bodyPr/>
          <a:lstStyle>
            <a:lvl1pPr>
              <a:defRPr sz="1050">
                <a:solidFill>
                  <a:schemeClr val="tx2"/>
                </a:solidFill>
              </a:defRPr>
            </a:lvl1pPr>
          </a:lstStyle>
          <a:p>
            <a:endParaRPr lang="nl-NL"/>
          </a:p>
        </p:txBody>
      </p:sp>
      <p:sp>
        <p:nvSpPr>
          <p:cNvPr id="15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616952" y="6351975"/>
            <a:ext cx="542699" cy="365125"/>
          </a:xfrm>
          <a:prstGeom prst="rect">
            <a:avLst/>
          </a:prstGeom>
        </p:spPr>
        <p:txBody>
          <a:bodyPr/>
          <a:lstStyle>
            <a:lvl1pPr algn="r">
              <a:defRPr sz="1050">
                <a:solidFill>
                  <a:schemeClr val="tx2"/>
                </a:solidFill>
              </a:defRPr>
            </a:lvl1pPr>
          </a:lstStyle>
          <a:p>
            <a:fld id="{EC54D2B6-BB66-EF4F-B5F7-A0302174B45B}" type="slidenum">
              <a:rPr lang="tr-TR"/>
              <a:pPr/>
              <a:t>‹nr.›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9847650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 oran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Afbeelding 9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5000"/>
          <a:stretch/>
        </p:blipFill>
        <p:spPr>
          <a:xfrm>
            <a:off x="0" y="0"/>
            <a:ext cx="9144000" cy="333375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270933" y="3115116"/>
            <a:ext cx="8602134" cy="1579562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270933" y="4786753"/>
            <a:ext cx="8602134" cy="586140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892" indent="0" algn="ctr">
              <a:buNone/>
              <a:defRPr sz="1500"/>
            </a:lvl2pPr>
            <a:lvl3pPr marL="685783" indent="0" algn="ctr">
              <a:buNone/>
              <a:defRPr sz="1350"/>
            </a:lvl3pPr>
            <a:lvl4pPr marL="1028675" indent="0" algn="ctr">
              <a:buNone/>
              <a:defRPr sz="1200"/>
            </a:lvl4pPr>
            <a:lvl5pPr marL="1371566" indent="0" algn="ctr">
              <a:buNone/>
              <a:defRPr sz="1200"/>
            </a:lvl5pPr>
            <a:lvl6pPr marL="1714457" indent="0" algn="ctr">
              <a:buNone/>
              <a:defRPr sz="1200"/>
            </a:lvl6pPr>
            <a:lvl7pPr marL="2057348" indent="0" algn="ctr">
              <a:buNone/>
              <a:defRPr sz="1200"/>
            </a:lvl7pPr>
            <a:lvl8pPr marL="2400240" indent="0" algn="ctr">
              <a:buNone/>
              <a:defRPr sz="1200"/>
            </a:lvl8pPr>
            <a:lvl9pPr marL="2743132" indent="0" algn="ctr">
              <a:buNone/>
              <a:defRPr sz="1200"/>
            </a:lvl9pPr>
          </a:lstStyle>
          <a:p>
            <a:r>
              <a:rPr lang="nl-NL"/>
              <a:t>Klik om de ondertitelstijl van het model te bewerken</a:t>
            </a:r>
          </a:p>
        </p:txBody>
      </p:sp>
      <p:pic>
        <p:nvPicPr>
          <p:cNvPr id="12" name="Afbeelding 1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934" y="579543"/>
            <a:ext cx="7564882" cy="1487932"/>
          </a:xfrm>
          <a:prstGeom prst="rect">
            <a:avLst/>
          </a:prstGeom>
        </p:spPr>
      </p:pic>
      <p:sp>
        <p:nvSpPr>
          <p:cNvPr id="13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3299834" y="6351975"/>
            <a:ext cx="779324" cy="365125"/>
          </a:xfrm>
          <a:prstGeom prst="rect">
            <a:avLst/>
          </a:prstGeom>
        </p:spPr>
        <p:txBody>
          <a:bodyPr/>
          <a:lstStyle>
            <a:lvl1pPr>
              <a:defRPr sz="1050">
                <a:solidFill>
                  <a:schemeClr val="tx2"/>
                </a:solidFill>
              </a:defRPr>
            </a:lvl1pPr>
          </a:lstStyle>
          <a:p>
            <a:fld id="{3E7EDCAD-AEB5-3347-A716-45F2111CAB0A}" type="datetimeFigureOut">
              <a:rPr lang="nl-NL"/>
              <a:pPr/>
              <a:t>27-03-18</a:t>
            </a:fld>
            <a:endParaRPr lang="nl-NL"/>
          </a:p>
        </p:txBody>
      </p:sp>
      <p:sp>
        <p:nvSpPr>
          <p:cNvPr id="14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177864" y="6351975"/>
            <a:ext cx="2340382" cy="365125"/>
          </a:xfrm>
          <a:prstGeom prst="rect">
            <a:avLst/>
          </a:prstGeom>
        </p:spPr>
        <p:txBody>
          <a:bodyPr/>
          <a:lstStyle>
            <a:lvl1pPr>
              <a:defRPr sz="1050">
                <a:solidFill>
                  <a:schemeClr val="tx2"/>
                </a:solidFill>
              </a:defRPr>
            </a:lvl1pPr>
          </a:lstStyle>
          <a:p>
            <a:endParaRPr lang="nl-NL"/>
          </a:p>
        </p:txBody>
      </p:sp>
      <p:sp>
        <p:nvSpPr>
          <p:cNvPr id="15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616952" y="6351975"/>
            <a:ext cx="542699" cy="365125"/>
          </a:xfrm>
          <a:prstGeom prst="rect">
            <a:avLst/>
          </a:prstGeom>
        </p:spPr>
        <p:txBody>
          <a:bodyPr/>
          <a:lstStyle>
            <a:lvl1pPr algn="r">
              <a:defRPr sz="1050">
                <a:solidFill>
                  <a:schemeClr val="tx2"/>
                </a:solidFill>
              </a:defRPr>
            </a:lvl1pPr>
          </a:lstStyle>
          <a:p>
            <a:fld id="{EC54D2B6-BB66-EF4F-B5F7-A0302174B45B}" type="slidenum">
              <a:rPr lang="tr-TR"/>
              <a:pPr/>
              <a:t>‹nr.›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4862861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fsluitende dia sloga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hthoek 16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350"/>
          </a:p>
        </p:txBody>
      </p:sp>
      <p:pic>
        <p:nvPicPr>
          <p:cNvPr id="10" name="Afbeelding 9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0948" b="-60948"/>
          <a:stretch/>
        </p:blipFill>
        <p:spPr>
          <a:xfrm>
            <a:off x="0" y="0"/>
            <a:ext cx="9144000" cy="3333750"/>
          </a:xfrm>
          <a:prstGeom prst="rect">
            <a:avLst/>
          </a:prstGeom>
        </p:spPr>
      </p:pic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268941" y="1792977"/>
            <a:ext cx="8606118" cy="586140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892" indent="0" algn="ctr">
              <a:buNone/>
              <a:defRPr sz="1500"/>
            </a:lvl2pPr>
            <a:lvl3pPr marL="685783" indent="0" algn="ctr">
              <a:buNone/>
              <a:defRPr sz="1350"/>
            </a:lvl3pPr>
            <a:lvl4pPr marL="1028675" indent="0" algn="ctr">
              <a:buNone/>
              <a:defRPr sz="1200"/>
            </a:lvl4pPr>
            <a:lvl5pPr marL="1371566" indent="0" algn="ctr">
              <a:buNone/>
              <a:defRPr sz="1200"/>
            </a:lvl5pPr>
            <a:lvl6pPr marL="1714457" indent="0" algn="ctr">
              <a:buNone/>
              <a:defRPr sz="1200"/>
            </a:lvl6pPr>
            <a:lvl7pPr marL="2057348" indent="0" algn="ctr">
              <a:buNone/>
              <a:defRPr sz="1200"/>
            </a:lvl7pPr>
            <a:lvl8pPr marL="2400240" indent="0" algn="ctr">
              <a:buNone/>
              <a:defRPr sz="1200"/>
            </a:lvl8pPr>
            <a:lvl9pPr marL="2743132" indent="0" algn="ctr">
              <a:buNone/>
              <a:defRPr sz="1200"/>
            </a:lvl9pPr>
          </a:lstStyle>
          <a:p>
            <a:r>
              <a:rPr lang="nl-NL"/>
              <a:t>Klik om de ondertitelstijl van het model te bewerken</a:t>
            </a:r>
          </a:p>
        </p:txBody>
      </p:sp>
      <p:grpSp>
        <p:nvGrpSpPr>
          <p:cNvPr id="20" name="Groeperen 19"/>
          <p:cNvGrpSpPr/>
          <p:nvPr userDrawn="1"/>
        </p:nvGrpSpPr>
        <p:grpSpPr>
          <a:xfrm>
            <a:off x="1320461" y="4630722"/>
            <a:ext cx="6503077" cy="925313"/>
            <a:chOff x="-772924" y="3715476"/>
            <a:chExt cx="10912346" cy="1164526"/>
          </a:xfrm>
        </p:grpSpPr>
        <p:pic>
          <p:nvPicPr>
            <p:cNvPr id="12" name="Afbeelding 11"/>
            <p:cNvPicPr/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-772924" y="3790955"/>
              <a:ext cx="6705600" cy="10080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3" name="Tekstvak 12"/>
            <p:cNvSpPr txBox="1"/>
            <p:nvPr userDrawn="1"/>
          </p:nvSpPr>
          <p:spPr>
            <a:xfrm>
              <a:off x="6817601" y="3904182"/>
              <a:ext cx="3321821" cy="722348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lnSpc>
                  <a:spcPct val="100000"/>
                </a:lnSpc>
                <a:spcAft>
                  <a:spcPts val="0"/>
                </a:spcAft>
                <a:tabLst>
                  <a:tab pos="428615" algn="l"/>
                </a:tabLst>
              </a:pPr>
              <a:r>
                <a:rPr lang="en-US" sz="1400" b="1">
                  <a:solidFill>
                    <a:srgbClr val="000000"/>
                  </a:solidFill>
                  <a:effectLst/>
                  <a:latin typeface="Source Sans Pro" charset="0"/>
                  <a:ea typeface="Times New Roman" charset="0"/>
                  <a:cs typeface="Calibri" charset="0"/>
                </a:rPr>
                <a:t>Samen voor ons klimaat </a:t>
              </a:r>
              <a:endParaRPr lang="nl-NL" sz="1400" b="1">
                <a:effectLst/>
                <a:latin typeface="Source Sans Pro" charset="0"/>
                <a:ea typeface="Times New Roman" charset="0"/>
                <a:cs typeface="Times New Roman" charset="0"/>
              </a:endParaRPr>
            </a:p>
            <a:p>
              <a:pPr>
                <a:lnSpc>
                  <a:spcPct val="100000"/>
                </a:lnSpc>
                <a:spcAft>
                  <a:spcPts val="0"/>
                </a:spcAft>
                <a:tabLst>
                  <a:tab pos="428615" algn="l"/>
                </a:tabLst>
              </a:pPr>
              <a:r>
                <a:rPr lang="en-US" sz="1125" b="0">
                  <a:solidFill>
                    <a:srgbClr val="000000"/>
                  </a:solidFill>
                  <a:effectLst/>
                  <a:latin typeface="Source Sans Pro" charset="0"/>
                  <a:ea typeface="Times New Roman" charset="0"/>
                  <a:cs typeface="Calibri" charset="0"/>
                </a:rPr>
                <a:t>geldersenergieakkoord.nl</a:t>
              </a:r>
              <a:endParaRPr lang="nl-NL" sz="1125" b="1">
                <a:effectLst/>
                <a:latin typeface="Source Sans Pro" charset="0"/>
                <a:ea typeface="Times New Roman" charset="0"/>
                <a:cs typeface="Times New Roman" charset="0"/>
              </a:endParaRPr>
            </a:p>
          </p:txBody>
        </p:sp>
        <p:cxnSp>
          <p:nvCxnSpPr>
            <p:cNvPr id="14" name="Rechte verbindingslijn 13"/>
            <p:cNvCxnSpPr/>
            <p:nvPr userDrawn="1"/>
          </p:nvCxnSpPr>
          <p:spPr>
            <a:xfrm>
              <a:off x="6403292" y="3715476"/>
              <a:ext cx="0" cy="1164526"/>
            </a:xfrm>
            <a:prstGeom prst="line">
              <a:avLst/>
            </a:prstGeom>
            <a:ln w="635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4110346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10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3299834" y="6351975"/>
            <a:ext cx="779324" cy="365125"/>
          </a:xfrm>
          <a:prstGeom prst="rect">
            <a:avLst/>
          </a:prstGeom>
        </p:spPr>
        <p:txBody>
          <a:bodyPr/>
          <a:lstStyle>
            <a:lvl1pPr>
              <a:defRPr sz="1050">
                <a:solidFill>
                  <a:schemeClr val="tx2"/>
                </a:solidFill>
              </a:defRPr>
            </a:lvl1pPr>
          </a:lstStyle>
          <a:p>
            <a:fld id="{3E7EDCAD-AEB5-3347-A716-45F2111CAB0A}" type="datetimeFigureOut">
              <a:rPr lang="nl-NL"/>
              <a:pPr/>
              <a:t>27-03-18</a:t>
            </a:fld>
            <a:endParaRPr lang="nl-NL"/>
          </a:p>
        </p:txBody>
      </p:sp>
      <p:sp>
        <p:nvSpPr>
          <p:cNvPr id="11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177864" y="6351975"/>
            <a:ext cx="2340382" cy="365125"/>
          </a:xfrm>
          <a:prstGeom prst="rect">
            <a:avLst/>
          </a:prstGeom>
        </p:spPr>
        <p:txBody>
          <a:bodyPr/>
          <a:lstStyle>
            <a:lvl1pPr>
              <a:defRPr sz="1050">
                <a:solidFill>
                  <a:schemeClr val="tx2"/>
                </a:solidFill>
              </a:defRPr>
            </a:lvl1pPr>
          </a:lstStyle>
          <a:p>
            <a:endParaRPr lang="nl-NL"/>
          </a:p>
        </p:txBody>
      </p:sp>
      <p:sp>
        <p:nvSpPr>
          <p:cNvPr id="12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616952" y="6351975"/>
            <a:ext cx="542699" cy="365125"/>
          </a:xfrm>
          <a:prstGeom prst="rect">
            <a:avLst/>
          </a:prstGeom>
        </p:spPr>
        <p:txBody>
          <a:bodyPr/>
          <a:lstStyle>
            <a:lvl1pPr algn="r">
              <a:defRPr sz="1050">
                <a:solidFill>
                  <a:schemeClr val="tx2"/>
                </a:solidFill>
              </a:defRPr>
            </a:lvl1pPr>
          </a:lstStyle>
          <a:p>
            <a:fld id="{EC54D2B6-BB66-EF4F-B5F7-A0302174B45B}" type="slidenum">
              <a:rPr lang="tr-TR"/>
              <a:pPr/>
              <a:t>‹nr.›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434772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23888" y="1709745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623888" y="4589470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892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783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67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566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457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348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24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132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10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3299834" y="6351975"/>
            <a:ext cx="779324" cy="365125"/>
          </a:xfrm>
          <a:prstGeom prst="rect">
            <a:avLst/>
          </a:prstGeom>
        </p:spPr>
        <p:txBody>
          <a:bodyPr/>
          <a:lstStyle>
            <a:lvl1pPr>
              <a:defRPr sz="1050">
                <a:solidFill>
                  <a:schemeClr val="tx2"/>
                </a:solidFill>
              </a:defRPr>
            </a:lvl1pPr>
          </a:lstStyle>
          <a:p>
            <a:fld id="{3E7EDCAD-AEB5-3347-A716-45F2111CAB0A}" type="datetimeFigureOut">
              <a:rPr lang="nl-NL"/>
              <a:pPr/>
              <a:t>27-03-18</a:t>
            </a:fld>
            <a:endParaRPr lang="nl-NL"/>
          </a:p>
        </p:txBody>
      </p:sp>
      <p:sp>
        <p:nvSpPr>
          <p:cNvPr id="11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177864" y="6351975"/>
            <a:ext cx="2340382" cy="365125"/>
          </a:xfrm>
          <a:prstGeom prst="rect">
            <a:avLst/>
          </a:prstGeom>
        </p:spPr>
        <p:txBody>
          <a:bodyPr/>
          <a:lstStyle>
            <a:lvl1pPr>
              <a:defRPr sz="1050">
                <a:solidFill>
                  <a:schemeClr val="tx2"/>
                </a:solidFill>
              </a:defRPr>
            </a:lvl1pPr>
          </a:lstStyle>
          <a:p>
            <a:endParaRPr lang="nl-NL"/>
          </a:p>
        </p:txBody>
      </p:sp>
      <p:sp>
        <p:nvSpPr>
          <p:cNvPr id="12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616952" y="6351975"/>
            <a:ext cx="542699" cy="365125"/>
          </a:xfrm>
          <a:prstGeom prst="rect">
            <a:avLst/>
          </a:prstGeom>
        </p:spPr>
        <p:txBody>
          <a:bodyPr/>
          <a:lstStyle>
            <a:lvl1pPr algn="r">
              <a:defRPr sz="1050">
                <a:solidFill>
                  <a:schemeClr val="tx2"/>
                </a:solidFill>
              </a:defRPr>
            </a:lvl1pPr>
          </a:lstStyle>
          <a:p>
            <a:fld id="{EC54D2B6-BB66-EF4F-B5F7-A0302174B45B}" type="slidenum">
              <a:rPr lang="tr-TR"/>
              <a:pPr/>
              <a:t>‹nr.›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9460098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ee objec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11" name="Tijdelijke aanduiding voor datum 3"/>
          <p:cNvSpPr>
            <a:spLocks noGrp="1"/>
          </p:cNvSpPr>
          <p:nvPr>
            <p:ph type="dt" sz="half" idx="10"/>
          </p:nvPr>
        </p:nvSpPr>
        <p:spPr>
          <a:xfrm>
            <a:off x="3299834" y="6351975"/>
            <a:ext cx="779324" cy="365125"/>
          </a:xfrm>
          <a:prstGeom prst="rect">
            <a:avLst/>
          </a:prstGeom>
        </p:spPr>
        <p:txBody>
          <a:bodyPr/>
          <a:lstStyle>
            <a:lvl1pPr>
              <a:defRPr sz="1050">
                <a:solidFill>
                  <a:schemeClr val="tx2"/>
                </a:solidFill>
              </a:defRPr>
            </a:lvl1pPr>
          </a:lstStyle>
          <a:p>
            <a:fld id="{3E7EDCAD-AEB5-3347-A716-45F2111CAB0A}" type="datetimeFigureOut">
              <a:rPr lang="nl-NL"/>
              <a:pPr/>
              <a:t>27-03-18</a:t>
            </a:fld>
            <a:endParaRPr lang="nl-NL"/>
          </a:p>
        </p:txBody>
      </p:sp>
      <p:sp>
        <p:nvSpPr>
          <p:cNvPr id="12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177864" y="6351975"/>
            <a:ext cx="2340382" cy="365125"/>
          </a:xfrm>
          <a:prstGeom prst="rect">
            <a:avLst/>
          </a:prstGeom>
        </p:spPr>
        <p:txBody>
          <a:bodyPr/>
          <a:lstStyle>
            <a:lvl1pPr>
              <a:defRPr sz="1050">
                <a:solidFill>
                  <a:schemeClr val="tx2"/>
                </a:solidFill>
              </a:defRPr>
            </a:lvl1pPr>
          </a:lstStyle>
          <a:p>
            <a:endParaRPr lang="nl-NL"/>
          </a:p>
        </p:txBody>
      </p:sp>
      <p:sp>
        <p:nvSpPr>
          <p:cNvPr id="13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616952" y="6351975"/>
            <a:ext cx="542699" cy="365125"/>
          </a:xfrm>
          <a:prstGeom prst="rect">
            <a:avLst/>
          </a:prstGeom>
        </p:spPr>
        <p:txBody>
          <a:bodyPr/>
          <a:lstStyle>
            <a:lvl1pPr algn="r">
              <a:defRPr sz="1050">
                <a:solidFill>
                  <a:schemeClr val="tx2"/>
                </a:solidFill>
              </a:defRPr>
            </a:lvl1pPr>
          </a:lstStyle>
          <a:p>
            <a:fld id="{EC54D2B6-BB66-EF4F-B5F7-A0302174B45B}" type="slidenum">
              <a:rPr lang="tr-TR"/>
              <a:pPr/>
              <a:t>‹nr.›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4113194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29841" y="365129"/>
            <a:ext cx="7886700" cy="1325563"/>
          </a:xfrm>
        </p:spPr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892" indent="0">
              <a:buNone/>
              <a:defRPr sz="1500" b="1"/>
            </a:lvl2pPr>
            <a:lvl3pPr marL="685783" indent="0">
              <a:buNone/>
              <a:defRPr sz="1350" b="1"/>
            </a:lvl3pPr>
            <a:lvl4pPr marL="1028675" indent="0">
              <a:buNone/>
              <a:defRPr sz="1200" b="1"/>
            </a:lvl4pPr>
            <a:lvl5pPr marL="1371566" indent="0">
              <a:buNone/>
              <a:defRPr sz="1200" b="1"/>
            </a:lvl5pPr>
            <a:lvl6pPr marL="1714457" indent="0">
              <a:buNone/>
              <a:defRPr sz="1200" b="1"/>
            </a:lvl6pPr>
            <a:lvl7pPr marL="2057348" indent="0">
              <a:buNone/>
              <a:defRPr sz="1200" b="1"/>
            </a:lvl7pPr>
            <a:lvl8pPr marL="2400240" indent="0">
              <a:buNone/>
              <a:defRPr sz="1200" b="1"/>
            </a:lvl8pPr>
            <a:lvl9pPr marL="2743132" indent="0">
              <a:buNone/>
              <a:defRPr sz="12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29152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892" indent="0">
              <a:buNone/>
              <a:defRPr sz="1500" b="1"/>
            </a:lvl2pPr>
            <a:lvl3pPr marL="685783" indent="0">
              <a:buNone/>
              <a:defRPr sz="1350" b="1"/>
            </a:lvl3pPr>
            <a:lvl4pPr marL="1028675" indent="0">
              <a:buNone/>
              <a:defRPr sz="1200" b="1"/>
            </a:lvl4pPr>
            <a:lvl5pPr marL="1371566" indent="0">
              <a:buNone/>
              <a:defRPr sz="1200" b="1"/>
            </a:lvl5pPr>
            <a:lvl6pPr marL="1714457" indent="0">
              <a:buNone/>
              <a:defRPr sz="1200" b="1"/>
            </a:lvl6pPr>
            <a:lvl7pPr marL="2057348" indent="0">
              <a:buNone/>
              <a:defRPr sz="1200" b="1"/>
            </a:lvl7pPr>
            <a:lvl8pPr marL="2400240" indent="0">
              <a:buNone/>
              <a:defRPr sz="1200" b="1"/>
            </a:lvl8pPr>
            <a:lvl9pPr marL="2743132" indent="0">
              <a:buNone/>
              <a:defRPr sz="12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29152" y="2505075"/>
            <a:ext cx="3887391" cy="368458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13" name="Tijdelijke aanduiding voor datum 3"/>
          <p:cNvSpPr>
            <a:spLocks noGrp="1"/>
          </p:cNvSpPr>
          <p:nvPr>
            <p:ph type="dt" sz="half" idx="10"/>
          </p:nvPr>
        </p:nvSpPr>
        <p:spPr>
          <a:xfrm>
            <a:off x="3299834" y="6351975"/>
            <a:ext cx="779324" cy="365125"/>
          </a:xfrm>
          <a:prstGeom prst="rect">
            <a:avLst/>
          </a:prstGeom>
        </p:spPr>
        <p:txBody>
          <a:bodyPr/>
          <a:lstStyle>
            <a:lvl1pPr>
              <a:defRPr sz="1050">
                <a:solidFill>
                  <a:schemeClr val="tx2"/>
                </a:solidFill>
              </a:defRPr>
            </a:lvl1pPr>
          </a:lstStyle>
          <a:p>
            <a:fld id="{3E7EDCAD-AEB5-3347-A716-45F2111CAB0A}" type="datetimeFigureOut">
              <a:rPr lang="nl-NL"/>
              <a:pPr/>
              <a:t>27-03-18</a:t>
            </a:fld>
            <a:endParaRPr lang="nl-NL"/>
          </a:p>
        </p:txBody>
      </p:sp>
      <p:sp>
        <p:nvSpPr>
          <p:cNvPr id="14" name="Tijdelijke aanduiding voor voettekst 4"/>
          <p:cNvSpPr>
            <a:spLocks noGrp="1"/>
          </p:cNvSpPr>
          <p:nvPr>
            <p:ph type="ftr" sz="quarter" idx="11"/>
          </p:nvPr>
        </p:nvSpPr>
        <p:spPr>
          <a:xfrm>
            <a:off x="4177864" y="6351975"/>
            <a:ext cx="2340382" cy="365125"/>
          </a:xfrm>
          <a:prstGeom prst="rect">
            <a:avLst/>
          </a:prstGeom>
        </p:spPr>
        <p:txBody>
          <a:bodyPr/>
          <a:lstStyle>
            <a:lvl1pPr>
              <a:defRPr sz="1050">
                <a:solidFill>
                  <a:schemeClr val="tx2"/>
                </a:solidFill>
              </a:defRPr>
            </a:lvl1pPr>
          </a:lstStyle>
          <a:p>
            <a:endParaRPr lang="nl-NL"/>
          </a:p>
        </p:txBody>
      </p:sp>
      <p:sp>
        <p:nvSpPr>
          <p:cNvPr id="15" name="Tijdelijke aanduiding voor dianummer 5"/>
          <p:cNvSpPr>
            <a:spLocks noGrp="1"/>
          </p:cNvSpPr>
          <p:nvPr>
            <p:ph type="sldNum" sz="quarter" idx="12"/>
          </p:nvPr>
        </p:nvSpPr>
        <p:spPr>
          <a:xfrm>
            <a:off x="6616952" y="6351975"/>
            <a:ext cx="542699" cy="365125"/>
          </a:xfrm>
          <a:prstGeom prst="rect">
            <a:avLst/>
          </a:prstGeom>
        </p:spPr>
        <p:txBody>
          <a:bodyPr/>
          <a:lstStyle>
            <a:lvl1pPr algn="r">
              <a:defRPr sz="1050">
                <a:solidFill>
                  <a:schemeClr val="tx2"/>
                </a:solidFill>
              </a:defRPr>
            </a:lvl1pPr>
          </a:lstStyle>
          <a:p>
            <a:fld id="{EC54D2B6-BB66-EF4F-B5F7-A0302174B45B}" type="slidenum">
              <a:rPr lang="tr-TR"/>
              <a:pPr/>
              <a:t>‹nr.›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956490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9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3299834" y="6351975"/>
            <a:ext cx="779324" cy="365125"/>
          </a:xfrm>
          <a:prstGeom prst="rect">
            <a:avLst/>
          </a:prstGeom>
        </p:spPr>
        <p:txBody>
          <a:bodyPr/>
          <a:lstStyle>
            <a:lvl1pPr>
              <a:defRPr sz="1050">
                <a:solidFill>
                  <a:schemeClr val="tx2"/>
                </a:solidFill>
              </a:defRPr>
            </a:lvl1pPr>
          </a:lstStyle>
          <a:p>
            <a:fld id="{3E7EDCAD-AEB5-3347-A716-45F2111CAB0A}" type="datetimeFigureOut">
              <a:rPr lang="nl-NL"/>
              <a:pPr/>
              <a:t>27-03-18</a:t>
            </a:fld>
            <a:endParaRPr lang="nl-NL"/>
          </a:p>
        </p:txBody>
      </p:sp>
      <p:sp>
        <p:nvSpPr>
          <p:cNvPr id="10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177864" y="6351975"/>
            <a:ext cx="2340382" cy="365125"/>
          </a:xfrm>
          <a:prstGeom prst="rect">
            <a:avLst/>
          </a:prstGeom>
        </p:spPr>
        <p:txBody>
          <a:bodyPr/>
          <a:lstStyle>
            <a:lvl1pPr>
              <a:defRPr sz="1050">
                <a:solidFill>
                  <a:schemeClr val="tx2"/>
                </a:solidFill>
              </a:defRPr>
            </a:lvl1pPr>
          </a:lstStyle>
          <a:p>
            <a:endParaRPr lang="nl-NL"/>
          </a:p>
        </p:txBody>
      </p:sp>
      <p:sp>
        <p:nvSpPr>
          <p:cNvPr id="11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616952" y="6351975"/>
            <a:ext cx="542699" cy="365125"/>
          </a:xfrm>
          <a:prstGeom prst="rect">
            <a:avLst/>
          </a:prstGeom>
        </p:spPr>
        <p:txBody>
          <a:bodyPr/>
          <a:lstStyle>
            <a:lvl1pPr algn="r">
              <a:defRPr sz="1050">
                <a:solidFill>
                  <a:schemeClr val="tx2"/>
                </a:solidFill>
              </a:defRPr>
            </a:lvl1pPr>
          </a:lstStyle>
          <a:p>
            <a:fld id="{EC54D2B6-BB66-EF4F-B5F7-A0302174B45B}" type="slidenum">
              <a:rPr lang="tr-TR"/>
              <a:pPr/>
              <a:t>‹nr.›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8439750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Afbeelding 8"/>
          <p:cNvPicPr>
            <a:picLocks noChangeAspect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050" y="6067314"/>
            <a:ext cx="2590800" cy="518160"/>
          </a:xfrm>
          <a:prstGeom prst="rect">
            <a:avLst/>
          </a:prstGeom>
        </p:spPr>
      </p:pic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266050" y="333487"/>
            <a:ext cx="8448116" cy="76553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Titelstijl van model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266050" y="1395319"/>
            <a:ext cx="844811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pic>
        <p:nvPicPr>
          <p:cNvPr id="6" name="Afbeelding 5"/>
          <p:cNvPicPr>
            <a:picLocks noChangeAspect="1"/>
          </p:cNvPicPr>
          <p:nvPr userDrawn="1"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62876" y="4976876"/>
            <a:ext cx="1881124" cy="1881124"/>
          </a:xfrm>
          <a:prstGeom prst="rect">
            <a:avLst/>
          </a:prstGeom>
        </p:spPr>
      </p:pic>
      <p:sp>
        <p:nvSpPr>
          <p:cNvPr id="10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3299834" y="6351975"/>
            <a:ext cx="779324" cy="365125"/>
          </a:xfrm>
          <a:prstGeom prst="rect">
            <a:avLst/>
          </a:prstGeom>
        </p:spPr>
        <p:txBody>
          <a:bodyPr/>
          <a:lstStyle>
            <a:lvl1pPr>
              <a:defRPr sz="1050">
                <a:solidFill>
                  <a:schemeClr val="tx2"/>
                </a:solidFill>
              </a:defRPr>
            </a:lvl1pPr>
          </a:lstStyle>
          <a:p>
            <a:fld id="{3E7EDCAD-AEB5-3347-A716-45F2111CAB0A}" type="datetimeFigureOut">
              <a:rPr lang="nl-NL"/>
              <a:pPr/>
              <a:t>27-03-18</a:t>
            </a:fld>
            <a:endParaRPr lang="nl-NL"/>
          </a:p>
        </p:txBody>
      </p:sp>
      <p:sp>
        <p:nvSpPr>
          <p:cNvPr id="11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177864" y="6351975"/>
            <a:ext cx="2340382" cy="365125"/>
          </a:xfrm>
          <a:prstGeom prst="rect">
            <a:avLst/>
          </a:prstGeom>
        </p:spPr>
        <p:txBody>
          <a:bodyPr/>
          <a:lstStyle>
            <a:lvl1pPr>
              <a:defRPr sz="1050">
                <a:solidFill>
                  <a:schemeClr val="tx2"/>
                </a:solidFill>
              </a:defRPr>
            </a:lvl1pPr>
          </a:lstStyle>
          <a:p>
            <a:endParaRPr lang="nl-NL"/>
          </a:p>
        </p:txBody>
      </p:sp>
      <p:sp>
        <p:nvSpPr>
          <p:cNvPr id="12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616952" y="6351975"/>
            <a:ext cx="542699" cy="365125"/>
          </a:xfrm>
          <a:prstGeom prst="rect">
            <a:avLst/>
          </a:prstGeom>
        </p:spPr>
        <p:txBody>
          <a:bodyPr/>
          <a:lstStyle>
            <a:lvl1pPr algn="r">
              <a:defRPr sz="1050">
                <a:solidFill>
                  <a:schemeClr val="tx2"/>
                </a:solidFill>
              </a:defRPr>
            </a:lvl1pPr>
          </a:lstStyle>
          <a:p>
            <a:fld id="{EC54D2B6-BB66-EF4F-B5F7-A0302174B45B}" type="slidenum">
              <a:rPr lang="tr-TR"/>
              <a:pPr/>
              <a:t>‹nr.›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8860429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84" r:id="rId2"/>
    <p:sldLayoutId id="2147483685" r:id="rId3"/>
    <p:sldLayoutId id="2147483686" r:id="rId4"/>
    <p:sldLayoutId id="2147483674" r:id="rId5"/>
    <p:sldLayoutId id="2147483675" r:id="rId6"/>
    <p:sldLayoutId id="2147483676" r:id="rId7"/>
    <p:sldLayoutId id="2147483677" r:id="rId8"/>
    <p:sldLayoutId id="2147483678" r:id="rId9"/>
    <p:sldLayoutId id="2147483679" r:id="rId10"/>
    <p:sldLayoutId id="2147483680" r:id="rId11"/>
    <p:sldLayoutId id="2147483681" r:id="rId12"/>
    <p:sldLayoutId id="2147483682" r:id="rId13"/>
    <p:sldLayoutId id="2147483683" r:id="rId14"/>
  </p:sldLayoutIdLst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509926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497882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ndertitel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06993316"/>
      </p:ext>
    </p:extLst>
  </p:cSld>
  <p:clrMapOvr>
    <a:masterClrMapping/>
  </p:clrMapOvr>
</p:sld>
</file>

<file path=ppt/theme/theme1.xml><?xml version="1.0" encoding="utf-8"?>
<a:theme xmlns:a="http://schemas.openxmlformats.org/drawingml/2006/main" name="GEA-thema">
  <a:themeElements>
    <a:clrScheme name="GEA themakleuren 1">
      <a:dk1>
        <a:srgbClr val="000000"/>
      </a:dk1>
      <a:lt1>
        <a:srgbClr val="FFFFFF"/>
      </a:lt1>
      <a:dk2>
        <a:srgbClr val="787878"/>
      </a:dk2>
      <a:lt2>
        <a:srgbClr val="C8C8C8"/>
      </a:lt2>
      <a:accent1>
        <a:srgbClr val="78D2FF"/>
      </a:accent1>
      <a:accent2>
        <a:srgbClr val="46F0D2"/>
      </a:accent2>
      <a:accent3>
        <a:srgbClr val="FF876E"/>
      </a:accent3>
      <a:accent4>
        <a:srgbClr val="50A0FF"/>
      </a:accent4>
      <a:accent5>
        <a:srgbClr val="004BC3"/>
      </a:accent5>
      <a:accent6>
        <a:srgbClr val="FFFFFF"/>
      </a:accent6>
      <a:hlink>
        <a:srgbClr val="50A0FF"/>
      </a:hlink>
      <a:folHlink>
        <a:srgbClr val="FF876E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EA-powerpoint-sjabloon-4x3" id="{E8F8820D-A49E-6447-B7E4-FFD92A4A76E8}" vid="{6EF9142C-EDAF-CD46-8130-ED8E83E7B668}"/>
    </a:ext>
  </a:extLst>
</a:theme>
</file>

<file path=ppt/theme/theme2.xml><?xml version="1.0" encoding="utf-8"?>
<a:theme xmlns:a="http://schemas.openxmlformats.org/drawingml/2006/main" name="Office-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GEA-thema</Template>
  <TotalTime>0</TotalTime>
  <Words>1</Words>
  <Application>Microsoft Macintosh PowerPoint</Application>
  <PresentationFormat>Diavoorstelling (4:3)</PresentationFormat>
  <Paragraphs>1</Paragraphs>
  <Slides>3</Slides>
  <Notes>1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5</vt:i4>
      </vt:variant>
      <vt:variant>
        <vt:lpstr>Thema</vt:lpstr>
      </vt:variant>
      <vt:variant>
        <vt:i4>1</vt:i4>
      </vt:variant>
      <vt:variant>
        <vt:lpstr>Diatitels</vt:lpstr>
      </vt:variant>
      <vt:variant>
        <vt:i4>3</vt:i4>
      </vt:variant>
    </vt:vector>
  </HeadingPairs>
  <TitlesOfParts>
    <vt:vector size="9" baseType="lpstr">
      <vt:lpstr>Arial</vt:lpstr>
      <vt:lpstr>Calibri</vt:lpstr>
      <vt:lpstr>Calibri Light</vt:lpstr>
      <vt:lpstr>Source Sans Pro</vt:lpstr>
      <vt:lpstr>Times New Roman</vt:lpstr>
      <vt:lpstr>GEA-thema</vt:lpstr>
      <vt:lpstr>PowerPoint-presentatie</vt:lpstr>
      <vt:lpstr>PowerPoint-presentatie</vt:lpstr>
      <vt:lpstr>PowerPoint-presentatie</vt:lpstr>
    </vt:vector>
  </TitlesOfParts>
  <Manager/>
  <Company/>
  <LinksUpToDate>false</LinksUpToDate>
  <SharedDoc>false</SharedDoc>
  <HyperlinkBase/>
  <HyperlinksChanged>false</HyperlinksChanged>
  <AppVersion>16.0011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subject/>
  <dc:creator>Monique van Meel</dc:creator>
  <cp:keywords/>
  <dc:description/>
  <cp:lastModifiedBy>Monique van Meel</cp:lastModifiedBy>
  <cp:revision>1</cp:revision>
  <dcterms:created xsi:type="dcterms:W3CDTF">2018-03-27T09:44:37Z</dcterms:created>
  <dcterms:modified xsi:type="dcterms:W3CDTF">2018-03-27T09:45:10Z</dcterms:modified>
  <cp:category/>
</cp:coreProperties>
</file>